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9" autoAdjust="0"/>
    <p:restoredTop sz="85174"/>
  </p:normalViewPr>
  <p:slideViewPr>
    <p:cSldViewPr snapToGrid="0" snapToObjects="1">
      <p:cViewPr varScale="1">
        <p:scale>
          <a:sx n="125" d="100"/>
          <a:sy n="125" d="100"/>
        </p:scale>
        <p:origin x="178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Orion Miller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2022/03/19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25600"/>
            <a:ext cx="10092919" cy="4605867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Collection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Data Visualization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</a:t>
            </a:r>
            <a:r>
              <a:rPr lang="en-US" sz="1800" b="0" i="0" u="none" strike="noStrike" baseline="0">
                <a:solidFill>
                  <a:srgbClr val="000000"/>
                </a:solidFill>
                <a:latin typeface="AAAAA E+ Graphik"/>
              </a:rPr>
              <a:t>an Interactive </a:t>
            </a:r>
            <a:r>
              <a:rPr lang="en-US" sz="1800" dirty="0">
                <a:solidFill>
                  <a:srgbClr val="000000"/>
                </a:solidFill>
                <a:latin typeface="AAAAA E+ Graphik"/>
              </a:rPr>
              <a:t>M</a:t>
            </a:r>
            <a:r>
              <a:rPr lang="en-US" sz="1800" b="0" i="0" u="none" strike="noStrike" baseline="0">
                <a:solidFill>
                  <a:srgbClr val="000000"/>
                </a:solidFill>
                <a:latin typeface="AAAAA E+ Graphik"/>
              </a:rPr>
              <a:t>ap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with Folium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a Dashboard with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AAAAA E+ Graphik"/>
              </a:rPr>
              <a:t>Plotly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(Classi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results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1422"/>
            <a:ext cx="10160859" cy="49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SpaceX is the most successful company of the commercial space age, making space travel affordable. The company advertises Falcon 9 rocket launches on its website, with a cost of 62 million dollars; other providers cost upward of 165 million dollars each, much of the savings is because SpaceX can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stage. Therefore, if we can determine if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will land, we can determine the cost of a launch. Based on public information and machine learning models, we are going to predict if SpaceX will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How do variables such as payload mass, launch site, number of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lights, and orbits affect the success of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landing?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Does the rate of successful landings increase over the years?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What is the best algorithm that can be used for binary 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 in this case?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data directly from the SpaceX Rest API, and also web-scraped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Filtering, handling of empty values, and 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models for logistic regression, SVM, decision tree, and K-nearest neighbors and evaluated their output using multiple metrics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1202</TotalTime>
  <Words>1570</Words>
  <Application>Microsoft Office PowerPoint</Application>
  <PresentationFormat>Widescreen</PresentationFormat>
  <Paragraphs>248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AAAAA E+ Graphik</vt:lpstr>
      <vt:lpstr>AAAAA F+ Graphik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Orion Miller</cp:lastModifiedBy>
  <cp:revision>206</cp:revision>
  <dcterms:created xsi:type="dcterms:W3CDTF">2021-04-29T18:58:34Z</dcterms:created>
  <dcterms:modified xsi:type="dcterms:W3CDTF">2022-03-19T20:36:56Z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